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79" y="5795023"/>
            <a:ext cx="11147856" cy="7540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World </a:t>
            </a:r>
            <a:r>
              <a:rPr lang="en-US" sz="4800" dirty="0" smtClean="0">
                <a:solidFill>
                  <a:schemeClr val="tx1"/>
                </a:solidFill>
              </a:rPr>
              <a:t>Round-Up Judging </a:t>
            </a:r>
            <a:r>
              <a:rPr lang="en-US" sz="4800" dirty="0">
                <a:solidFill>
                  <a:schemeClr val="tx1"/>
                </a:solidFill>
              </a:rPr>
              <a:t>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82" y="291928"/>
            <a:ext cx="9787650" cy="50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Skaters' Scores are now Sorted From Highest to </a:t>
            </a:r>
            <a:r>
              <a:rPr lang="en-US" dirty="0" smtClean="0"/>
              <a:t>Lowest</a:t>
            </a:r>
          </a:p>
          <a:p>
            <a:r>
              <a:rPr lang="en-US" dirty="0" smtClean="0"/>
              <a:t>Using </a:t>
            </a:r>
            <a:r>
              <a:rPr lang="en-US" dirty="0"/>
              <a:t>Column 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Note that there is a "Tie" between Shen </a:t>
            </a:r>
            <a:r>
              <a:rPr lang="en-US" dirty="0" err="1"/>
              <a:t>Meng</a:t>
            </a:r>
            <a:r>
              <a:rPr lang="en-US" dirty="0"/>
              <a:t> and Mike </a:t>
            </a:r>
            <a:r>
              <a:rPr lang="en-US" dirty="0" smtClean="0"/>
              <a:t>Osterman. Both </a:t>
            </a:r>
            <a:r>
              <a:rPr lang="en-US" dirty="0"/>
              <a:t>their Highest and Lowest Scores are "</a:t>
            </a:r>
            <a:r>
              <a:rPr lang="en-US" dirty="0" smtClean="0"/>
              <a:t>Tied“</a:t>
            </a:r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All Five Judges' Scores Breaks the Tie</a:t>
            </a:r>
          </a:p>
          <a:p>
            <a:r>
              <a:rPr lang="en-US" dirty="0" smtClean="0"/>
              <a:t>Mike </a:t>
            </a:r>
            <a:r>
              <a:rPr lang="en-US" dirty="0"/>
              <a:t>Osterman's Score of 452 vs. Shen </a:t>
            </a:r>
            <a:r>
              <a:rPr lang="en-US" dirty="0" err="1"/>
              <a:t>Meng's</a:t>
            </a:r>
            <a:r>
              <a:rPr lang="en-US" dirty="0"/>
              <a:t> Score of 450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Highlight Both Rows for Shen </a:t>
            </a:r>
            <a:r>
              <a:rPr lang="en-US" dirty="0" err="1"/>
              <a:t>Meng</a:t>
            </a:r>
            <a:r>
              <a:rPr lang="en-US" dirty="0"/>
              <a:t> and Mike Osterman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Click on "Data" on the Upper Menu Bar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Choose the "Sort" option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Fill </a:t>
            </a:r>
            <a:r>
              <a:rPr lang="en-US" dirty="0" smtClean="0"/>
              <a:t>In:</a:t>
            </a:r>
          </a:p>
          <a:p>
            <a:r>
              <a:rPr lang="en-US" dirty="0" smtClean="0"/>
              <a:t>Sort </a:t>
            </a:r>
            <a:r>
              <a:rPr lang="en-US" dirty="0"/>
              <a:t>by "Column </a:t>
            </a:r>
            <a:r>
              <a:rPr lang="en-US" dirty="0" smtClean="0"/>
              <a:t>E“</a:t>
            </a:r>
          </a:p>
          <a:p>
            <a:r>
              <a:rPr lang="en-US" dirty="0" smtClean="0"/>
              <a:t>Sort </a:t>
            </a:r>
            <a:r>
              <a:rPr lang="en-US" dirty="0"/>
              <a:t>on "</a:t>
            </a:r>
            <a:r>
              <a:rPr lang="en-US" dirty="0" smtClean="0"/>
              <a:t>Values“</a:t>
            </a:r>
          </a:p>
          <a:p>
            <a:r>
              <a:rPr lang="en-US" dirty="0" smtClean="0"/>
              <a:t>Order </a:t>
            </a:r>
            <a:r>
              <a:rPr lang="en-US" dirty="0"/>
              <a:t>"Largest to Smallest"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Manually </a:t>
            </a:r>
            <a:r>
              <a:rPr lang="en-US" dirty="0" smtClean="0"/>
              <a:t>Number</a:t>
            </a:r>
          </a:p>
          <a:p>
            <a:r>
              <a:rPr lang="en-US" dirty="0" smtClean="0"/>
              <a:t>The </a:t>
            </a:r>
            <a:r>
              <a:rPr lang="en-US" dirty="0"/>
              <a:t>Placement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of </a:t>
            </a:r>
            <a:r>
              <a:rPr lang="en-US" dirty="0"/>
              <a:t>Skaters in Column "A"</a:t>
            </a:r>
          </a:p>
          <a:p>
            <a:endParaRPr lang="en-US" dirty="0" smtClean="0"/>
          </a:p>
          <a:p>
            <a:r>
              <a:rPr lang="en-US" dirty="0" smtClean="0"/>
              <a:t>Replace </a:t>
            </a:r>
            <a:r>
              <a:rPr lang="en-US" dirty="0"/>
              <a:t>Cell A8 with the Number "1"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Enter the following formula into Cell </a:t>
            </a:r>
            <a:r>
              <a:rPr lang="en-US" dirty="0" smtClean="0"/>
              <a:t>A9: </a:t>
            </a:r>
            <a:r>
              <a:rPr lang="en-US" dirty="0"/>
              <a:t>=SUM(A8+1)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formula adds "1" to the cell above it.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Highlight Cell "</a:t>
            </a:r>
            <a:r>
              <a:rPr lang="en-US" dirty="0" smtClean="0"/>
              <a:t>A9</a:t>
            </a:r>
          </a:p>
          <a:p>
            <a:r>
              <a:rPr lang="en-US" dirty="0" smtClean="0"/>
              <a:t>Click-and-Drag </a:t>
            </a:r>
            <a:r>
              <a:rPr lang="en-US" dirty="0"/>
              <a:t>down to the last Skater's Cell in Column "A"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Automatically Numbers the </a:t>
            </a:r>
            <a:r>
              <a:rPr lang="en-US" dirty="0" smtClean="0"/>
              <a:t>Placement Order </a:t>
            </a:r>
            <a:r>
              <a:rPr lang="en-US" dirty="0"/>
              <a:t>for </a:t>
            </a:r>
            <a:r>
              <a:rPr lang="en-US" dirty="0" smtClean="0"/>
              <a:t>Skaters.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Scoring Sheet is now ready to Print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(Screen </a:t>
            </a:r>
            <a:r>
              <a:rPr lang="en-US" dirty="0"/>
              <a:t>Capture - </a:t>
            </a:r>
            <a:r>
              <a:rPr lang="en-US" dirty="0" err="1"/>
              <a:t>PrtSc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54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779" y="259492"/>
            <a:ext cx="45472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/>
              <a:t>World Round-Up Judging Criteria</a:t>
            </a:r>
          </a:p>
          <a:p>
            <a:endParaRPr lang="en-US" dirty="0"/>
          </a:p>
          <a:p>
            <a:r>
              <a:rPr lang="en-US" dirty="0"/>
              <a:t>1. Skaters' names are entered in order of their past performance </a:t>
            </a:r>
            <a:r>
              <a:rPr lang="en-US" dirty="0" smtClean="0"/>
              <a:t>ratings.  </a:t>
            </a:r>
            <a:r>
              <a:rPr lang="en-US" dirty="0"/>
              <a:t>Lowest scoring skaters are listed first and will skate first</a:t>
            </a:r>
          </a:p>
          <a:p>
            <a:endParaRPr lang="en-US" dirty="0"/>
          </a:p>
          <a:p>
            <a:r>
              <a:rPr lang="en-US" dirty="0"/>
              <a:t>2. Each skater is allowed two runs of 1 1/2 minutes.</a:t>
            </a:r>
          </a:p>
          <a:p>
            <a:endParaRPr lang="en-US" dirty="0"/>
          </a:p>
          <a:p>
            <a:r>
              <a:rPr lang="en-US" dirty="0"/>
              <a:t>3. Five judges score each skater's run.</a:t>
            </a:r>
          </a:p>
          <a:p>
            <a:endParaRPr lang="en-US" dirty="0"/>
          </a:p>
          <a:p>
            <a:r>
              <a:rPr lang="en-US" dirty="0"/>
              <a:t>4. The Low and High Scores for each skater are discarded.</a:t>
            </a:r>
          </a:p>
          <a:p>
            <a:endParaRPr lang="en-US" dirty="0"/>
          </a:p>
          <a:p>
            <a:r>
              <a:rPr lang="en-US" dirty="0"/>
              <a:t>5. The remaining three Judge's scores are used to determine the winner.</a:t>
            </a:r>
          </a:p>
          <a:p>
            <a:endParaRPr lang="en-US" dirty="0"/>
          </a:p>
          <a:p>
            <a:r>
              <a:rPr lang="en-US" dirty="0"/>
              <a:t>6. In case of a tie score, the second run is used to break the tie.</a:t>
            </a:r>
          </a:p>
          <a:p>
            <a:endParaRPr lang="en-US" dirty="0"/>
          </a:p>
          <a:p>
            <a:r>
              <a:rPr lang="en-US" dirty="0"/>
              <a:t>7. If a tie still occurs, all five judges' scores will be used to break the tie.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Screen Capture can be edited for Printing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534"/>
            <a:ext cx="8662086" cy="48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Russ Howell</a:t>
            </a:r>
          </a:p>
          <a:p>
            <a:r>
              <a:rPr lang="en-US" dirty="0" smtClean="0"/>
              <a:t>For Further Information</a:t>
            </a:r>
          </a:p>
          <a:p>
            <a:endParaRPr lang="en-US" dirty="0"/>
          </a:p>
          <a:p>
            <a:r>
              <a:rPr lang="en-US" dirty="0" smtClean="0"/>
              <a:t>E-Mail:</a:t>
            </a:r>
          </a:p>
          <a:p>
            <a:r>
              <a:rPr lang="en-US" dirty="0" smtClean="0"/>
              <a:t>russwebdesigns@yahoo.com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Scoring Spreadsheets</a:t>
            </a:r>
          </a:p>
          <a:p>
            <a:r>
              <a:rPr lang="en-US" dirty="0" smtClean="0"/>
              <a:t>Available On Request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" y="289711"/>
            <a:ext cx="8377881" cy="62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22726" y="751344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World Round-Up</a:t>
            </a:r>
          </a:p>
          <a:p>
            <a:r>
              <a:rPr lang="en-US" sz="2400" dirty="0"/>
              <a:t>Excel Spreadsheet</a:t>
            </a:r>
          </a:p>
          <a:p>
            <a:r>
              <a:rPr lang="en-US" sz="2400" dirty="0"/>
              <a:t>Scoring 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Scoring Spreadsheet is "LOCKED" to prevent erasing important cells.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Enter </a:t>
            </a:r>
            <a:r>
              <a:rPr lang="en-US" dirty="0"/>
              <a:t>Judges' Scores for all Skaters' Runs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Sorting </a:t>
            </a:r>
            <a:r>
              <a:rPr lang="en-US" dirty="0"/>
              <a:t>the Skaters' </a:t>
            </a:r>
            <a:r>
              <a:rPr lang="en-US" dirty="0" smtClean="0"/>
              <a:t>Scores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on "Review" on the Upper Menu Bar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Choose "</a:t>
            </a:r>
            <a:r>
              <a:rPr lang="en-US" dirty="0" err="1"/>
              <a:t>UnProtect</a:t>
            </a:r>
            <a:r>
              <a:rPr lang="en-US" dirty="0"/>
              <a:t> Sheet"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Highlight All Rows for </a:t>
            </a:r>
            <a:r>
              <a:rPr lang="en-US" dirty="0" smtClean="0"/>
              <a:t>Skaters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Click on "Data" on the Upper Menu Bar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Choose the "Sort" option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5083" y="753761"/>
            <a:ext cx="3138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Round-Up</a:t>
            </a:r>
          </a:p>
          <a:p>
            <a:r>
              <a:rPr lang="en-US" sz="2400" dirty="0" smtClean="0"/>
              <a:t>Excel Spreadsheet</a:t>
            </a:r>
          </a:p>
          <a:p>
            <a:r>
              <a:rPr lang="en-US" sz="2400" dirty="0"/>
              <a:t>Scoring</a:t>
            </a:r>
            <a:r>
              <a:rPr lang="en-US" sz="2400" dirty="0" smtClean="0"/>
              <a:t> </a:t>
            </a:r>
            <a:r>
              <a:rPr lang="en-US" sz="2400" dirty="0"/>
              <a:t>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Fill In: Sort by "Column C" - Sort on "Values" - Order "Largest to Smallest"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#7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93</TotalTime>
  <Words>588</Words>
  <Application>Microsoft Office PowerPoint</Application>
  <PresentationFormat>Widescreen</PresentationFormat>
  <Paragraphs>335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Howell</dc:creator>
  <cp:lastModifiedBy>Russ Howell</cp:lastModifiedBy>
  <cp:revision>34</cp:revision>
  <dcterms:created xsi:type="dcterms:W3CDTF">2019-03-07T18:09:45Z</dcterms:created>
  <dcterms:modified xsi:type="dcterms:W3CDTF">2019-03-07T19:43:24Z</dcterms:modified>
</cp:coreProperties>
</file>